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7" r:id="rId1"/>
  </p:sldMasterIdLst>
  <p:notesMasterIdLst>
    <p:notesMasterId r:id="rId9"/>
  </p:notesMasterIdLst>
  <p:sldIdLst>
    <p:sldId id="269" r:id="rId2"/>
    <p:sldId id="270" r:id="rId3"/>
    <p:sldId id="271" r:id="rId4"/>
    <p:sldId id="273" r:id="rId5"/>
    <p:sldId id="272" r:id="rId6"/>
    <p:sldId id="275" r:id="rId7"/>
    <p:sldId id="274" r:id="rId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s Leal" initials="ML" lastIdx="1" clrIdx="0">
    <p:extLst>
      <p:ext uri="{19B8F6BF-5375-455C-9EA6-DF929625EA0E}">
        <p15:presenceInfo xmlns:p15="http://schemas.microsoft.com/office/powerpoint/2012/main" userId="S-1-5-21-1873651841-3184954811-402530848-16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80" y="114"/>
      </p:cViewPr>
      <p:guideLst>
        <p:guide orient="horz" pos="2160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4D845-8401-4215-A726-9E64FC7E5DF0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9DF07-85F4-4150-95A3-CCBC217C7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65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o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D4F89EE-0D89-B3A6-ADBD-76AD64955C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313582"/>
            <a:ext cx="7629939" cy="152068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BF59B9-3C42-6870-06DE-46868BC00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21445BD-2CAA-8607-42EC-14FBAC99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E35C422-82ED-C4DA-AA6F-B0B8E108B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32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1B4AF8-0064-978C-EAE9-8139613C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794C7F34-2C60-F487-4D53-D47BC97DC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32C7983-AC9A-C4EE-B51E-2A297B105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6983F20-68BB-7EAF-5245-8E47AB7F0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539C2B1-4C56-B1E7-3848-CD20F76C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260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A6238B6-0837-57EE-38B4-53400ABE63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710289CA-4803-60C2-E7A1-2E1C07DF5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04E1D74-C202-C5ED-8694-78C7617E6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1B5E53A-2109-61C6-111C-843E15B1E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C80D41-CCDD-9C3B-8A3E-CD5B29AF5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627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76376F-FFB5-1505-1FA3-E05CCDF45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BA8EA6-0946-BC0D-3DE7-FD4EF6CB5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9FC81E8-5980-3A77-249A-5D3B343C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A1EF9AA-CF1D-934B-CB94-4B6895D3A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BD29BCB-EC14-B846-8F2A-F60EC035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807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orksho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CB939DEE-36FE-49E4-9DBB-9662E0E8C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Source Sans Pro" panose="020B0503030403020204" pitchFamily="34" charset="0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01D9D8D-069D-4B47-83BA-7E0B0F557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Source Sans Pro" panose="020B0503030403020204" pitchFamily="34" charset="0"/>
              </a:defRPr>
            </a:lvl1pPr>
            <a:lvl2pPr>
              <a:defRPr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Source Sans Pro" panose="020B0503030403020204" pitchFamily="34" charset="0"/>
              </a:defRPr>
            </a:lvl2pPr>
            <a:lvl3pPr>
              <a:defRPr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Source Sans Pro" panose="020B0503030403020204" pitchFamily="34" charset="0"/>
              </a:defRPr>
            </a:lvl3pPr>
            <a:lvl4pPr>
              <a:defRPr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Source Sans Pro" panose="020B0503030403020204" pitchFamily="34" charset="0"/>
              </a:defRPr>
            </a:lvl4pPr>
            <a:lvl5pPr>
              <a:defRPr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21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26A5B8-8045-1931-C86E-3F074249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D4D335A-3B55-2D07-B1E8-DE441D5D6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438315-1669-1775-44E6-5E9F447D4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4C37CD0-0D1B-5E47-7725-F99E559D6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9D554EB-6440-DF3E-8EED-246D4419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884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beçalho da Secçã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EB91C10-B311-756E-4016-A3DB6D7F3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FF5C8C7-CBC0-D57F-5C24-2A816C21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8D2A864-E7F9-126B-CD4D-A300FD9FE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DD66BBB-88E3-AE5D-306C-566B42695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5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9A8487-DEDB-5FA2-DB55-2D33644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D7176CF-FB92-167D-621E-E4BD4C891C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98E47B4-00F1-AA35-12F7-8C2B6DE1F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04E908F-D26F-EBC7-E7C4-6BFBD70C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D0359AB-988D-CA33-E18F-910F387CF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F10CF4C-069F-2CB5-A18A-17CFDD3C3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95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7F135-9653-C065-23F6-DAF7B4CBA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74C5EC6-4DE4-3EE8-0B6A-19223825E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4EF95DE-4B01-5F53-9256-82F87D253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C456CDDC-E923-0CD7-514E-F5A4923FC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62E09C5B-1CB3-71C0-DC3F-4D3C7AE90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BACB863D-7B9D-BDE8-D3FB-9E4655C7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D1D116D2-49B9-424F-487F-DE41996B2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F067685F-D0F2-F833-B0BB-B4BD9AEDE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1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CD572-05C4-FD5F-A2B4-5249C1A2E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67997C0-389A-3C87-86A8-5BFAC2E74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EA240F5-C8B7-9F9F-F6C9-84DCCE91A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231FDF3A-6EAD-4139-DC47-E6CC05667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48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40AC8A6B-4CA5-586F-655C-E737F0529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AE292DC1-FA4B-4AB9-447C-E8D0E27BB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D734EDB-EB11-7C91-8B47-9F245AA2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6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C5329-43F8-C7D2-262C-FC8F36AA4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5AF72A7-7BBD-AEE6-1980-EE96A6891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F68CA31-AB1B-479D-7D6B-6CF7270577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975A38A-51EE-407B-2871-98A21EEDD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5EE9B01A-2DA2-2E08-CD6E-F509C1AC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5FC649F-D08C-3608-E05B-3B410CE6F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492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4B11CA-FE2D-AE48-2F77-CD8F0924C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B5EE3417-898B-FA21-68A6-2DED471ED4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71FE52E-AC07-0387-8E3F-71538D7A9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14F66C4A-83B2-BA8B-7051-DE12AC697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4918674-2860-0F36-DE6F-FBFF337C1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46D0E09-3519-9E2A-8EAA-143DF9BA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43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78D61911-3F2C-ABA5-E160-F1112241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85E9F5EB-4767-39EC-71B6-7B379CBEE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A92A72C-7933-4537-3536-7021C59DB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96E237D-8F2A-A4C1-732B-5C548EAC0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E3DFC30-EEAD-6616-C0C8-5AD0F2221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89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8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>
              <a:buFontTx/>
              <a:buChar char="-"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Importar UCS e configurar as varáveis públicas</a:t>
            </a:r>
          </a:p>
          <a:p>
            <a:pPr>
              <a:buFontTx/>
              <a:buChar char="-"/>
            </a:pPr>
            <a:endParaRPr lang="pt-PT" dirty="0">
              <a:solidFill>
                <a:srgbClr val="212121"/>
              </a:solidFill>
            </a:endParaRPr>
          </a:p>
          <a:p>
            <a:pPr>
              <a:buFontTx/>
              <a:buChar char="-"/>
            </a:pPr>
            <a:endParaRPr lang="pt-PT" dirty="0">
              <a:solidFill>
                <a:srgbClr val="212121"/>
              </a:solidFill>
              <a:latin typeface="Source Sans Pro" panose="020B0503030403020204" pitchFamily="34" charset="0"/>
            </a:endParaRPr>
          </a:p>
          <a:p>
            <a:pPr>
              <a:buFontTx/>
              <a:buChar char="-"/>
            </a:pPr>
            <a:endParaRPr lang="pt-PT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pt-PT" sz="12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pt-PT" sz="1200" dirty="0">
                <a:solidFill>
                  <a:srgbClr val="212121"/>
                </a:solidFill>
              </a:rPr>
              <a:t>PARAMETROS PUBLICOS</a:t>
            </a:r>
          </a:p>
          <a:p>
            <a:pPr>
              <a:buFontTx/>
              <a:buChar char="-"/>
            </a:pPr>
            <a:r>
              <a:rPr lang="pt-PT" sz="1200" dirty="0">
                <a:solidFill>
                  <a:srgbClr val="212121"/>
                </a:solidFill>
              </a:rPr>
              <a:t>RECUO DA ILHARGA</a:t>
            </a:r>
          </a:p>
          <a:p>
            <a:pPr>
              <a:buFontTx/>
              <a:buChar char="-"/>
            </a:pPr>
            <a:r>
              <a:rPr lang="pt-PT" sz="1200" dirty="0">
                <a:solidFill>
                  <a:srgbClr val="212121"/>
                </a:solidFill>
                <a:latin typeface="Source Sans Pro" panose="020B0503030403020204" pitchFamily="34" charset="0"/>
              </a:rPr>
              <a:t>CATALOGO DE PEÇAS</a:t>
            </a:r>
          </a:p>
          <a:p>
            <a:pPr>
              <a:buFontTx/>
              <a:buChar char="-"/>
            </a:pPr>
            <a:r>
              <a:rPr lang="pt-PT" sz="1200" dirty="0">
                <a:solidFill>
                  <a:srgbClr val="212121"/>
                </a:solidFill>
              </a:rPr>
              <a:t>MEDIDA AJUSTE DOBRADIÇA</a:t>
            </a:r>
          </a:p>
          <a:p>
            <a:pPr>
              <a:buFontTx/>
              <a:buChar char="-"/>
            </a:pPr>
            <a:r>
              <a:rPr lang="pt-PT" sz="1200" dirty="0">
                <a:solidFill>
                  <a:srgbClr val="212121"/>
                </a:solidFill>
                <a:latin typeface="Source Sans Pro" panose="020B0503030403020204" pitchFamily="34" charset="0"/>
              </a:rPr>
              <a:t>MEDIDA AJUSTE PUXADOR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FCEF770-3936-E587-0932-FB9EF54D9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95" y="2543481"/>
            <a:ext cx="729615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9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>
              <a:buFontTx/>
              <a:buChar char="-"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Adicionar peças do projeto à biblioteca de componentes ‘PECAS’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53F846-2CD0-B0A7-1E31-75154A92D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755" y="2903192"/>
            <a:ext cx="63722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91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Preencher parâmetros dos materiais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09A94E2-BED6-2ABF-9F56-2779FDE29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45" y="2516650"/>
            <a:ext cx="7097696" cy="295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Preencher parâmetros das configurações de materiais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4A937CF-7E91-E84E-C711-5DDA2E29E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079" y="2597731"/>
            <a:ext cx="6258580" cy="355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402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Adicionar parâmetro da divisão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D54808-4879-C6B3-DD7F-8733492D1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258" y="2701254"/>
            <a:ext cx="7580808" cy="286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62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Aplicar tudo num projeto</a:t>
            </a: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299CD40-09BE-BF3E-C833-D25FDD07D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235" y="2481961"/>
            <a:ext cx="718185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704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60244A-3257-4F33-AB6C-9B659CA3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10268"/>
            <a:ext cx="8596668" cy="673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600" b="1" dirty="0">
                <a:solidFill>
                  <a:schemeClr val="accent1"/>
                </a:solidFill>
                <a:latin typeface="Source Sans Pro" panose="020B0503030403020204" pitchFamily="34" charset="0"/>
              </a:rPr>
              <a:t>Tutorial - Gola Vertical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6F21F8-5214-4B25-8346-970F94A50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3300"/>
            <a:ext cx="8596668" cy="4481010"/>
          </a:xfrm>
        </p:spPr>
        <p:txBody>
          <a:bodyPr/>
          <a:lstStyle/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Importar UCS e configurar as varáveis públicas</a:t>
            </a:r>
          </a:p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Adicionar peças do projeto à biblioteca de componentes ‘PECAS’</a:t>
            </a:r>
          </a:p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Preencher parâmetros dos materiais</a:t>
            </a:r>
          </a:p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Preencher parâmetros das configurações de materiais</a:t>
            </a:r>
          </a:p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Adicionar parâmetro da divisão</a:t>
            </a:r>
          </a:p>
          <a:p>
            <a:pPr marL="0" indent="0">
              <a:buNone/>
            </a:pPr>
            <a:r>
              <a:rPr lang="pt-PT" dirty="0">
                <a:solidFill>
                  <a:srgbClr val="212121"/>
                </a:solidFill>
                <a:latin typeface="Source Sans Pro" panose="020B0503030403020204" pitchFamily="34" charset="0"/>
              </a:rPr>
              <a:t>- Aplicar tudo num projeto</a:t>
            </a: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9D9C18-58F7-44B5-A61C-2247BC0966EB}"/>
              </a:ext>
            </a:extLst>
          </p:cNvPr>
          <p:cNvSpPr txBox="1"/>
          <p:nvPr/>
        </p:nvSpPr>
        <p:spPr>
          <a:xfrm>
            <a:off x="677334" y="341044"/>
            <a:ext cx="6103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800" b="1" i="1" dirty="0">
                <a:solidFill>
                  <a:srgbClr val="212121"/>
                </a:solidFill>
                <a:latin typeface="Source Sans Pro" panose="020B0503030403020204" pitchFamily="34" charset="0"/>
              </a:rPr>
              <a:t>Formação CABINET VISION</a:t>
            </a:r>
          </a:p>
        </p:txBody>
      </p:sp>
    </p:spTree>
    <p:extLst>
      <p:ext uri="{BB962C8B-B14F-4D97-AF65-F5344CB8AC3E}">
        <p14:creationId xmlns:p14="http://schemas.microsoft.com/office/powerpoint/2010/main" val="1786384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C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CV" id="{5B2BBBAB-9ED8-42A9-A743-74D966387F88}" vid="{7B88671B-6241-46B5-98F7-F76760279C03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TemaCV</Template>
  <TotalTime>1565</TotalTime>
  <Words>145</Words>
  <Application>Microsoft Office PowerPoint</Application>
  <PresentationFormat>Ecrã Panorâmico</PresentationFormat>
  <Paragraphs>35</Paragraphs>
  <Slides>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1" baseType="lpstr">
      <vt:lpstr>Arial</vt:lpstr>
      <vt:lpstr>Calibri</vt:lpstr>
      <vt:lpstr>Source Sans Pro</vt:lpstr>
      <vt:lpstr>TemaCV</vt:lpstr>
      <vt:lpstr>Tutorial - Gola Vertical</vt:lpstr>
      <vt:lpstr>Tutorial - Gola Vertical</vt:lpstr>
      <vt:lpstr>Tutorial - Gola Vertical</vt:lpstr>
      <vt:lpstr>Tutorial - Gola Vertical</vt:lpstr>
      <vt:lpstr>Tutorial - Gola Vertical</vt:lpstr>
      <vt:lpstr>Tutorial - Gola Vertical</vt:lpstr>
      <vt:lpstr>Tutorial - Gola Vertical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Hello Hello</dc:creator>
  <cp:lastModifiedBy>Luís Rodrigues</cp:lastModifiedBy>
  <cp:revision>45</cp:revision>
  <dcterms:created xsi:type="dcterms:W3CDTF">2019-01-23T14:37:03Z</dcterms:created>
  <dcterms:modified xsi:type="dcterms:W3CDTF">2023-02-15T12:54:54Z</dcterms:modified>
</cp:coreProperties>
</file>